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676" y="2179872"/>
            <a:ext cx="11436935" cy="4345617"/>
          </a:xfrm>
        </p:spPr>
        <p:txBody>
          <a:bodyPr>
            <a:noAutofit/>
          </a:bodyPr>
          <a:lstStyle/>
          <a:p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>--</a:t>
            </a:r>
            <a:r>
              <a:rPr lang="en-US" sz="2800" b="1" dirty="0" smtClean="0"/>
              <a:t>Jean a </a:t>
            </a:r>
            <a:r>
              <a:rPr lang="en-US" sz="2800" b="1" dirty="0" err="1" smtClean="0"/>
              <a:t>dit</a:t>
            </a:r>
            <a:r>
              <a:rPr lang="en-US" sz="2800" b="1" dirty="0" smtClean="0"/>
              <a:t>, “</a:t>
            </a:r>
            <a:r>
              <a:rPr lang="en-US" sz="2800" b="1" dirty="0" err="1" smtClean="0"/>
              <a:t>J’ai</a:t>
            </a:r>
            <a:r>
              <a:rPr lang="en-US" sz="2800" b="1" dirty="0" smtClean="0"/>
              <a:t> vu Pierre </a:t>
            </a:r>
            <a:r>
              <a:rPr lang="en-US" sz="2800" b="1" dirty="0" err="1" smtClean="0"/>
              <a:t>tue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victime</a:t>
            </a:r>
            <a:r>
              <a:rPr lang="en-US" sz="2800" b="1" dirty="0" smtClean="0"/>
              <a:t>.  Je sais </a:t>
            </a:r>
            <a:r>
              <a:rPr lang="en-US" sz="2800" b="1" dirty="0" err="1" smtClean="0"/>
              <a:t>qu’il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coupable</a:t>
            </a:r>
            <a:r>
              <a:rPr lang="en-US" sz="2800" b="1" dirty="0" smtClean="0"/>
              <a:t>.”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--Pierre a </a:t>
            </a:r>
            <a:r>
              <a:rPr lang="en-US" sz="2800" b="1" dirty="0" err="1" smtClean="0"/>
              <a:t>dit</a:t>
            </a:r>
            <a:r>
              <a:rPr lang="en-US" sz="2800" b="1" dirty="0" smtClean="0"/>
              <a:t>, “</a:t>
            </a:r>
            <a:r>
              <a:rPr lang="en-US" sz="2800" b="1" dirty="0" err="1" smtClean="0"/>
              <a:t>J’ai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entendu</a:t>
            </a:r>
            <a:r>
              <a:rPr lang="en-US" sz="2800" b="1" dirty="0" smtClean="0"/>
              <a:t> du bruit </a:t>
            </a:r>
            <a:r>
              <a:rPr lang="en-US" sz="2800" b="1" dirty="0" err="1" smtClean="0"/>
              <a:t>dans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chambre</a:t>
            </a:r>
            <a:r>
              <a:rPr lang="en-US" sz="2800" b="1" dirty="0" smtClean="0"/>
              <a:t> Martin </a:t>
            </a:r>
            <a:r>
              <a:rPr lang="en-US" sz="2800" b="1" dirty="0" err="1" smtClean="0"/>
              <a:t>vers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minuit</a:t>
            </a:r>
            <a:r>
              <a:rPr lang="en-US" sz="2800" b="1" dirty="0" smtClean="0"/>
              <a:t>.  Je </a:t>
            </a:r>
            <a:r>
              <a:rPr lang="en-US" sz="2800" b="1" dirty="0" err="1" smtClean="0"/>
              <a:t>pense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qu’il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coupable</a:t>
            </a:r>
            <a:r>
              <a:rPr lang="en-US" sz="2800" b="1" dirty="0" smtClean="0"/>
              <a:t>.”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--François a </a:t>
            </a:r>
            <a:r>
              <a:rPr lang="en-US" sz="2800" b="1" dirty="0" err="1" smtClean="0"/>
              <a:t>dit</a:t>
            </a:r>
            <a:r>
              <a:rPr lang="en-US" sz="2800" b="1" dirty="0" smtClean="0"/>
              <a:t>, “Je </a:t>
            </a:r>
            <a:r>
              <a:rPr lang="en-US" sz="2800" b="1" dirty="0" err="1" smtClean="0"/>
              <a:t>n’ai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rien</a:t>
            </a:r>
            <a:r>
              <a:rPr lang="en-US" sz="2800" b="1" dirty="0" smtClean="0"/>
              <a:t> vu, </a:t>
            </a:r>
            <a:r>
              <a:rPr lang="en-US" sz="2800" b="1" dirty="0" err="1" smtClean="0"/>
              <a:t>rien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entendu</a:t>
            </a:r>
            <a:r>
              <a:rPr lang="en-US" sz="2800" b="1" dirty="0" smtClean="0"/>
              <a:t>.  Je </a:t>
            </a:r>
            <a:r>
              <a:rPr lang="en-US" sz="2800" b="1" dirty="0" err="1" smtClean="0"/>
              <a:t>suis</a:t>
            </a:r>
            <a:r>
              <a:rPr lang="en-US" sz="2800" b="1" dirty="0" smtClean="0"/>
              <a:t> innocent!”</a:t>
            </a:r>
            <a:br>
              <a:rPr lang="en-US" sz="2800" b="1" dirty="0" smtClean="0"/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--Martin a </a:t>
            </a:r>
            <a:r>
              <a:rPr lang="en-US" sz="2800" b="1" dirty="0" err="1" smtClean="0"/>
              <a:t>dit</a:t>
            </a:r>
            <a:r>
              <a:rPr lang="en-US" sz="2800" b="1" dirty="0" smtClean="0"/>
              <a:t>, “Pierre </a:t>
            </a:r>
            <a:r>
              <a:rPr lang="en-US" sz="2800" b="1" dirty="0" err="1" smtClean="0"/>
              <a:t>est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menteur</a:t>
            </a:r>
            <a:r>
              <a:rPr lang="en-US" sz="2800" b="1" dirty="0" smtClean="0"/>
              <a:t>!  Je </a:t>
            </a:r>
            <a:r>
              <a:rPr lang="en-US" sz="2800" b="1" dirty="0" err="1" smtClean="0"/>
              <a:t>suis</a:t>
            </a:r>
            <a:r>
              <a:rPr lang="en-US" sz="2800" b="1" dirty="0" smtClean="0"/>
              <a:t> innocent!”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3600" b="1" dirty="0" smtClean="0"/>
              <a:t>Il </a:t>
            </a:r>
            <a:r>
              <a:rPr lang="en-US" sz="3600" b="1" dirty="0" err="1" smtClean="0"/>
              <a:t>n’y</a:t>
            </a:r>
            <a:r>
              <a:rPr lang="en-US" sz="3600" b="1" dirty="0" smtClean="0"/>
              <a:t> a </a:t>
            </a:r>
            <a:r>
              <a:rPr lang="en-US" sz="3600" b="1" dirty="0" err="1" smtClean="0"/>
              <a:t>qu’UN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menteur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group, </a:t>
            </a:r>
            <a:r>
              <a:rPr lang="en-US" sz="3600" b="1" dirty="0" err="1" smtClean="0"/>
              <a:t>alors</a:t>
            </a:r>
            <a:r>
              <a:rPr lang="en-US" sz="3600" b="1" dirty="0" smtClean="0"/>
              <a:t> qui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vraiment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coupable</a:t>
            </a:r>
            <a:r>
              <a:rPr lang="en-US" sz="3600" b="1" dirty="0" smtClean="0"/>
              <a:t>???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34290" y="0"/>
            <a:ext cx="11457709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endParaRPr lang="en-US" sz="9600" b="1" dirty="0" smtClean="0">
              <a:latin typeface="Brush Script MT" panose="03060802040406070304" pitchFamily="66" charset="0"/>
            </a:endParaRPr>
          </a:p>
          <a:p>
            <a:pPr algn="just"/>
            <a:r>
              <a:rPr lang="fr-FR" sz="2800" b="1" dirty="0" smtClean="0">
                <a:latin typeface="Berlin Sans FB" panose="020E0602020502020306" pitchFamily="34" charset="0"/>
              </a:rPr>
              <a:t>Pendant </a:t>
            </a:r>
            <a:r>
              <a:rPr lang="fr-FR" sz="2800" b="1" smtClean="0">
                <a:latin typeface="Berlin Sans FB" panose="020E0602020502020306" pitchFamily="34" charset="0"/>
              </a:rPr>
              <a:t>le </a:t>
            </a:r>
            <a:r>
              <a:rPr lang="fr-FR" sz="2800" b="1" smtClean="0">
                <a:latin typeface="Berlin Sans FB" panose="020E0602020502020306" pitchFamily="34" charset="0"/>
              </a:rPr>
              <a:t>weekend, </a:t>
            </a:r>
            <a:r>
              <a:rPr lang="fr-FR" sz="2800" b="1" dirty="0" smtClean="0">
                <a:latin typeface="Berlin Sans FB" panose="020E0602020502020306" pitchFamily="34" charset="0"/>
              </a:rPr>
              <a:t>la Mafia a tué une autre victime en Martinique.  La police a interrogé 4 suspects.  Voilà, leurs réponses.</a:t>
            </a:r>
            <a:endParaRPr lang="fr-FR" sz="28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9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136" y="648462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(ne) suis (pas) d’accord : </a:t>
            </a:r>
            <a:r>
              <a:rPr lang="fr-FR" sz="4800" dirty="0" smtClean="0"/>
              <a:t>I (</a:t>
            </a:r>
            <a:r>
              <a:rPr lang="fr-FR" sz="4800" dirty="0" err="1" smtClean="0"/>
              <a:t>don’t</a:t>
            </a:r>
            <a:r>
              <a:rPr lang="fr-FR" sz="4800" dirty="0" smtClean="0"/>
              <a:t>) </a:t>
            </a:r>
            <a:r>
              <a:rPr lang="fr-FR" sz="4800" dirty="0" err="1" smtClean="0"/>
              <a:t>agree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b="1" dirty="0" smtClean="0"/>
              <a:t>Je pense que…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_____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plus/</a:t>
            </a:r>
            <a:r>
              <a:rPr lang="en-US" sz="4800" b="1" u="sng" dirty="0" err="1" smtClean="0"/>
              <a:t>moins</a:t>
            </a:r>
            <a:r>
              <a:rPr lang="en-US" sz="4800" b="1" dirty="0" smtClean="0"/>
              <a:t>….que ___</a:t>
            </a:r>
            <a:br>
              <a:rPr lang="en-US" sz="4800" b="1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b="1" dirty="0" smtClean="0"/>
              <a:t>Pardon</a:t>
            </a:r>
            <a:r>
              <a:rPr lang="en-US" sz="4800" dirty="0" smtClean="0"/>
              <a:t> (sorry/excuse me)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Je ne sais pas (</a:t>
            </a:r>
            <a:r>
              <a:rPr lang="en-US" sz="4800" b="1" dirty="0" err="1" smtClean="0"/>
              <a:t>si</a:t>
            </a:r>
            <a:r>
              <a:rPr lang="en-US" sz="4800" b="1" dirty="0" smtClean="0"/>
              <a:t>…)</a:t>
            </a:r>
            <a:r>
              <a:rPr lang="en-US" sz="4800" dirty="0" smtClean="0"/>
              <a:t> …I don’t know (if…)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1934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136" y="648462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(ne) suis (pas) d’accord : </a:t>
            </a:r>
            <a:r>
              <a:rPr lang="fr-FR" sz="4800" dirty="0" smtClean="0"/>
              <a:t>I (</a:t>
            </a:r>
            <a:r>
              <a:rPr lang="fr-FR" sz="4800" dirty="0" err="1" smtClean="0"/>
              <a:t>don’t</a:t>
            </a:r>
            <a:r>
              <a:rPr lang="fr-FR" sz="4800" dirty="0" smtClean="0"/>
              <a:t>) </a:t>
            </a:r>
            <a:r>
              <a:rPr lang="fr-FR" sz="4800" dirty="0" err="1" smtClean="0"/>
              <a:t>agree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b="1" dirty="0" smtClean="0"/>
              <a:t>Je pense que…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_____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plus/</a:t>
            </a:r>
            <a:r>
              <a:rPr lang="en-US" sz="4800" b="1" u="sng" dirty="0" err="1" smtClean="0"/>
              <a:t>moins</a:t>
            </a:r>
            <a:r>
              <a:rPr lang="en-US" sz="4800" b="1" dirty="0" smtClean="0"/>
              <a:t>….que ___</a:t>
            </a:r>
            <a:br>
              <a:rPr lang="en-US" sz="4800" b="1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Je ne sais pas (</a:t>
            </a:r>
            <a:r>
              <a:rPr lang="en-US" sz="4800" b="1" dirty="0" err="1" smtClean="0"/>
              <a:t>si</a:t>
            </a:r>
            <a:r>
              <a:rPr lang="en-US" sz="4800" b="1" dirty="0" smtClean="0"/>
              <a:t>…)</a:t>
            </a:r>
            <a:r>
              <a:rPr lang="en-US" sz="4800" dirty="0" smtClean="0"/>
              <a:t> …I don’t know (if…)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a raison </a:t>
            </a:r>
            <a:r>
              <a:rPr lang="en-US" sz="4800" dirty="0" smtClean="0"/>
              <a:t>– is right		</a:t>
            </a:r>
            <a:r>
              <a:rPr lang="en-US" sz="4800" b="1" dirty="0" smtClean="0"/>
              <a:t>a tort </a:t>
            </a:r>
            <a:r>
              <a:rPr lang="en-US" sz="4800" dirty="0" smtClean="0"/>
              <a:t>– is wrong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9054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5647</TotalTime>
  <Words>58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Aparajita</vt:lpstr>
      <vt:lpstr>Berlin Sans FB</vt:lpstr>
      <vt:lpstr>Berlin Sans FB Demi</vt:lpstr>
      <vt:lpstr>Brush Script MT</vt:lpstr>
      <vt:lpstr>Franklin Gothic Book</vt:lpstr>
      <vt:lpstr>Crop</vt:lpstr>
      <vt:lpstr> --Jean a dit, “J’ai vu Pierre tue la victime.  Je sais qu’il est coupable.”  --Pierre a dit, “J’ai entendu du bruit dans la chambre Martin vers minuit.  Je pense qu’il est coupable.”  --François a dit, “Je n’ai rien vu, rien entendu.  Je suis innocent!”  --Martin a dit, “Pierre est menteur!  Je suis innocent!”  Il n’y a qu’UN menteur dans le group, alors qui est vraiment coupable???</vt:lpstr>
      <vt:lpstr>Je (ne) suis (pas) d’accord : I (don’t) agree  Je pense que…  _____est plus/moins….que ___  Pardon (sorry/excuse me)  Je ne sais pas (si…) …I don’t know (if…)</vt:lpstr>
      <vt:lpstr>Je (ne) suis (pas) d’accord : I (don’t) agree  Je pense que…  _____est plus/moins….que ___  Je ne sais pas (si…) …I don’t know (if…)  a raison – is right  a tort – is wrong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47</cp:revision>
  <dcterms:created xsi:type="dcterms:W3CDTF">2017-01-03T12:56:38Z</dcterms:created>
  <dcterms:modified xsi:type="dcterms:W3CDTF">2017-02-01T17:12:54Z</dcterms:modified>
</cp:coreProperties>
</file>